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0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2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name="Picture 7" id="7"/>
          <p:cNvPicPr>
            <a:picLocks noChangeAspect="true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5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30:31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అప్పుడతడు నేను నీకేమి ఇయ్యవలెనని యడిగినందుకు యాకోబు నీవు నాకేమియు ఇయ్యవద్దు; నీవు నాకొరకు ఈ విధముగా చేసినయెడల నేను తిరిగి నీ మందను మేపి కాచెదను.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30:32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నేడు నేను నీ మంద అంతటిలో నడచి చూచి పొడలైనను మచ్చలైనను గల ప్రతి గొఱ్ఱను, గొఱ్ఱపిల్లలలో నల్లని ప్రతిదానిని, మేకలలో మచ్చలైనను పొడలైనను గలవాటిని వేరుపరచెదను; అట్టివి నాకు జీతమగును.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30:33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ఇకమీదట నాకు రావలసిన జీతమునుగూర్చి నీవు చూడ వచ్చినప్పుడు నా న్యాయప్రవర్తనయే నాకు సాక్ష్యమగును; మేకలలో పొడలైనను మచ్చలైనను లేనివన్నియు, గొఱ్ఱపిల్లలలో నలుపు లేనివన్నియు నాయొద్దనున్నయెడల నేను దొంగిలితినని చెప్పవచ్చుననెను.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30:34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లాబాను మంచిది, నీ మాటచొప్పుననే కానిమ్మనెను.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30:35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దినమున లాబాను చారయైనను మచ్చయైనను గల మేకపోతులను, పొడలైనను మచ్చలైనను గల పెంటి మేకలన్నిటిని కొంచెము తెలుపుగల ప్రతిదానిని గొఱ్ఱపిల్లలలో నల్లవాటినన్నిటిని వేరుచేసి తన కుమారులచేతి కప్పగించి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30:36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తనకును యాకోబునకును మధ్య మూడు దినముల ప్రయాణమంత దూరము పెట్టెను; లాబాను యొక్క మిగిలిన మందను యాకోబు మేపుచుండెను.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30:37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యాకోబు చినారు జంగిసాలు అను చెట్ల చువ్వలను తీసికొని ఆ చువ్వలలో తెల్లచారలు కనబడునట్లు అక్కడక్కడ వాటి తొక్కలు ఒలిచి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30:38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మందలు నీళ్లు త్రాగ వచ్చినప్పుడు అవి చూలు కట్టుటకు అతడు తాను ఒలిచిన చువ్వలను మందలు త్రాగుటకు వచ్చు కాలువలలోను నీళ్లగాళ్లలోను వాటియెదుట పెట్టగా 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30:39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మందలు ఆ చువ్వల యెదుట చూలు కట్టి చారలైనను పొడలైనను మచ్చలైనను గల పిల్లలను ఈనెను.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30:40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యాకోబు ఆ గొఱ్ఱపిల్లలను వేరుచేసి, చారలుగల వాటి తట్టును లాబాను మందలలో నల్లని వాటి తట్టును మందల ముఖములు త్రిప్పి తన మందలను లాబాను మందలతో నుంచక వాటిని వేరుగా ఉంచెను.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30:41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మందలో బలమైనవి చూలు కట్టినప్పుడెల్లను అవి ఆ చువ్వల యెదుట చూలు కట్టునట్లు యాకోబు మంద కన్నుల యెదుట కాలువలలో ఆ చువ్వలు పెట్టెను.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30:42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మంద బలహీనమైనప్పుడు పెట్టలేదు. అట్లు బలహీనమైనవి లాబానుకును బలమైనవి యాకోబునకును వచ్చెను.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30:43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ప్రకారము ఆ మనుష్యుడు అత్యధికముగా అభివృద్ధిపొంది విస్తారమైన మందలు దాసీలు దాసులు ఒంటెలు గాడిదలు గలవాడాయెను.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ఆదికాండము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30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30:1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రాహేలు తాను యాకోబునకు పిల్లలు కనక పోవుట చూచి తన అక్కయందు అసూయపడి యాకోబుతో నాకు గర్భఫలము నిమ్ము; లేనియెడల నేను చచ్చెదననెను.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30:2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యాకోబు కోపము రాహేలుమీద రగులుకొనగా అతడు నేను నీకు గర్భఫలమును ఇయ్యకపోయిన దేవునికి ప్రతిగా నున్నానా అనెను.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30:3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అందుకామె నా దాసియైన బిల్హా ఉన్నది గదా; ఆమెతో పొమ్ము; ఆమె నా కొరకు పిల్లలను కనును; ఆలాగున ఆమెవలన నాకును పిల్లలు కలుగుదురని చెప్పి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30:4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తన దాసియైన బిల్హాను అతనికి భార్యగా ఇచ్చెను. యాకోబు ఆమెతో పోగా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30:5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బిల్హా గర్భవతియై యాకోబునకు కుమారుని కనెను.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30:6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రాహేలు దేవుడు నాకు తీర్పుతీర్చెను; ఆయన నా మొరను విని నాకు కుమారుని దయచేసెననుకొని అతనికి దాను అని పేరు పెట్టెను.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30:7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రాహేలు దాసియైన బిల్హా తిరిగి గర్భవతియై యాకోబుకు రెండవ కుమారుని కనెను.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30:8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రాహేలు దేవుని కృప విషయమై నా అక్కతో పోరాడి గెలిచితిననుకొని అతనికి నఫ్తాలి అను పేరు పెట్టెను.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30:9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లేయా తనకు కానుపు ఉడుగుట చూచి తన దాసియైన జిల్పాను తీసికొని యాకోబునకు ఆమెను భార్యగా ఇచ్చెను.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30:10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లేయా దాసియైన జిల్పా యాకోబునకు కుమారుని కనగా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30:11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లేయా ఇది అదృష్టమేగదా అనుకొని అతనికి గాదు అను పేరు పెట్టెను.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30:12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లేయా దాసియైన జిల్పా యాకోబునకు రెండవ కుమారుని కనగా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30:13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లేయా నేను భాగ్యవంతురాలను స్త్రీలు నన్ను భాగ్యవతి అందురు గదా అని అతనికి ఆషేరు అను పేరు పెట్టెను.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30:14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గోధుమల కోతకాలములో రూబేను వెళ్లి పొలములో పుత్రదాత వృక్షపు పండ్లు చూచి తన తల్లియైన లేయాకు తెచ్చి యిచ్చెను. అప్పుడు రాహేలు నీ కుమారుని పుత్రదాత వృక్షపు పండ్లలో కొన్ని నాకు దయచేయుమని లేయాతో అనగా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30:15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ఆమెనా భర్తను తీసికొంటివే అది చాలదా? ఇప్పుడు నా కుమారుని పుత్రదాత వృక్షపు పండ్లను తీసికొందువా అని చెప్పెను. అందుకు రాహేలు కాబట్టి నీ కుమారుని పుత్రదాత వృక్షపు పండ్ల నిమిత్తము అతడు ఈ రాత్రి నీతో శయనించునని చెప్పెను.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30:16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సాయంకాలమందు యాకోబు పొలమునుండి వచ్చునప్పుడు లేయా అతనిని ఎదుర్కొనబోయి నీవు నాయొద్దకు రావలెను, నా కుమారుని పుత్రదాత వృక్షపు పండ్లతో నిన్ను కొంటినని చెప్పెను. కాబట్టి అతడు ఆ రాత్రి ఆమెతో శయనించెను.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30:17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దేవుడు లేయా మనవి వినెను గనుక ఆమె గర్భవతియై యాకోబునకు అయిదవ కుమారుని కనెను.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30:18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లేయా నేను నా పెనిమిటికి నా దాసి నిచ్చినందున దేవుడు నాకు ప్రతిఫలము దయచేసెననుకొని అతనికి ఇశ్శాఖారు అను పేరు పెట్టెను.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30:19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లేయా మరల గర్భవతియై యాకోబునకు ఆరవ కుమారుని కనెను.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30:20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లేయా దేవుడు మంచి బహుమతి నాకు దయచేసెను; నా పెనిమిటికి ఆరుగురు కుమారులను కనియున్నాను గనుక అతడికను నాతో కాపురము చేయుననుకొని అతనికి జెబూలూను అను పేరు పెట్టెను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30:21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తరువాత ఆమె కొమార్తెను కని ఆమెకు దీనా అను పేరు పెట్టెను.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30:22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దేవుడు రాహేలును జ్ఞాపకము చేసికొని ఆమె మనవి విని ఆమె గర్భము తెరిచెను.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30:23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అప్పుడామె గర్భవతియై కుమారుని కనిదేవుడు నా నింద తొలగించెననుకొనెను.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30:24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ఆమె--యెహోవా మరియొక కుమారుని నాకు దయచేయును గాక అనుకొని అతనికి యోసేపు అను పేరు పెట్టెను.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30:25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రాహేలు యోసేపును కనిన తరువాత యాకోబు లాబానుతో నన్ను పంపివేయుము; నా చోటికిని నా దేశమునకును వెళ్లెదను.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30:26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నా భార్యలను నా పిల్లలను నా కప్పగించుము; అప్పుడు నేను వెళ్లెదను; వారి కోసము నీకు కొలువుచేసితిని; నేను నీకు కొలువు చేసిన విధమును నీ వెరుగుదువుగదా అని చెప్పెను.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30:27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లాబాను అతనితో నీ కటాక్షము నా మీదనున్నయెడల నా మాట వినుము; నిన్నుబట్టి యెహోవా నన్ను ఆశీర్వదించెనని శకునము చూచి తెలిసికొంటినని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30:28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అతడు నీ జీతమింతయని నాతో స్పష్టముగా చెప్పుము అది యిచ్చెదననెను.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30:29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యాకోబు అతని చూచి నేను నీకెట్లు కొలువు చేసితినో నీ మందలు నాయొద్ద ఎట్లుండెనో అది నీకు తెలియును;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30:30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నేను రాక మునుపు నీకుండినది కొంచెమే; అయితే అది బహుగా అభివృద్ధి పొందెను; నేను పాదము పెట్టిన చోటెల్ల యెహోవా నిన్ను ఆశీర్వదించెను; నేను నా యింటి వారికొరకు ఎప్పుడు సంపాద్యము చేసికొందుననెను.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dcterms:modified xsi:type="dcterms:W3CDTF">2011-08-01T06:04:30Z</dcterms:modified>
  <cp:revision>1</cp:revision>
</cp:coreProperties>
</file>